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14" y="-2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130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0986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902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9444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28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543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777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386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782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38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098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01641-86F6-45AC-92BD-2E904787FED9}" type="datetimeFigureOut">
              <a:rPr lang="it-IT" smtClean="0"/>
              <a:pPr/>
              <a:t>16/05/2020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ADF9-9114-4FC8-8CD0-24D904F522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49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xmlns="" id="{E46229DA-56D1-4720-9C60-A40B72DED8F9}"/>
              </a:ext>
            </a:extLst>
          </p:cNvPr>
          <p:cNvCxnSpPr/>
          <p:nvPr/>
        </p:nvCxnSpPr>
        <p:spPr>
          <a:xfrm>
            <a:off x="322150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2D61F19A-70B2-4F6D-B1C9-13DF122B3462}"/>
              </a:ext>
            </a:extLst>
          </p:cNvPr>
          <p:cNvCxnSpPr/>
          <p:nvPr/>
        </p:nvCxnSpPr>
        <p:spPr>
          <a:xfrm>
            <a:off x="6682154" y="80963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Immagine che contiene acqua, natura, esterni, blu&#10;&#10;Descrizione generata automaticamente">
            <a:extLst>
              <a:ext uri="{FF2B5EF4-FFF2-40B4-BE49-F238E27FC236}">
                <a16:creationId xmlns:a16="http://schemas.microsoft.com/office/drawing/2014/main" xmlns="" id="{2402CE21-4475-4D18-B877-7C73F5B03D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911081" cy="693896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E9860AA-4E4A-4B73-A75C-16AC41942066}"/>
              </a:ext>
            </a:extLst>
          </p:cNvPr>
          <p:cNvSpPr txBox="1"/>
          <p:nvPr/>
        </p:nvSpPr>
        <p:spPr>
          <a:xfrm>
            <a:off x="0" y="60491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IL VIAGGIO DEI SOGNI IN SICILIA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33C8CE02-66A2-4AB3-B1AA-349E22A57FBC}"/>
              </a:ext>
            </a:extLst>
          </p:cNvPr>
          <p:cNvSpPr txBox="1"/>
          <p:nvPr/>
        </p:nvSpPr>
        <p:spPr>
          <a:xfrm>
            <a:off x="6159294" y="6556039"/>
            <a:ext cx="3897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Questa immagine raffigura la spiaggia dei Conigli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6331D965-2784-4F59-AC1C-F593E6B04A4A}"/>
              </a:ext>
            </a:extLst>
          </p:cNvPr>
          <p:cNvSpPr txBox="1"/>
          <p:nvPr/>
        </p:nvSpPr>
        <p:spPr>
          <a:xfrm>
            <a:off x="0" y="4972309"/>
            <a:ext cx="9911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Docente: Gaetana Maria Mainenti                                                                               Alunna: Ginevra Viola                                                        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Matera: Geografia                                                                                                           Classe I° B</a:t>
            </a:r>
          </a:p>
        </p:txBody>
      </p:sp>
    </p:spTree>
    <p:extLst>
      <p:ext uri="{BB962C8B-B14F-4D97-AF65-F5344CB8AC3E}">
        <p14:creationId xmlns:p14="http://schemas.microsoft.com/office/powerpoint/2010/main" xmlns="" val="31104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xmlns="" id="{E46229DA-56D1-4720-9C60-A40B72DED8F9}"/>
              </a:ext>
            </a:extLst>
          </p:cNvPr>
          <p:cNvCxnSpPr/>
          <p:nvPr/>
        </p:nvCxnSpPr>
        <p:spPr>
          <a:xfrm>
            <a:off x="322150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2D61F19A-70B2-4F6D-B1C9-13DF122B3462}"/>
              </a:ext>
            </a:extLst>
          </p:cNvPr>
          <p:cNvCxnSpPr/>
          <p:nvPr/>
        </p:nvCxnSpPr>
        <p:spPr>
          <a:xfrm>
            <a:off x="6682154" y="80963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Immagine che contiene testo, mappa&#10;&#10;Descrizione generata automaticamente">
            <a:extLst>
              <a:ext uri="{FF2B5EF4-FFF2-40B4-BE49-F238E27FC236}">
                <a16:creationId xmlns:a16="http://schemas.microsoft.com/office/drawing/2014/main" xmlns="" id="{303E4548-3D17-4FE9-A0BF-0CC2F00348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1994" y="1611086"/>
            <a:ext cx="3504367" cy="283376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8ED4E04-E999-435C-88CF-E48299517D27}"/>
              </a:ext>
            </a:extLst>
          </p:cNvPr>
          <p:cNvSpPr txBox="1"/>
          <p:nvPr/>
        </p:nvSpPr>
        <p:spPr>
          <a:xfrm>
            <a:off x="3221502" y="0"/>
            <a:ext cx="346065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/>
              <a:t>LA SICILIA</a:t>
            </a:r>
            <a:r>
              <a:rPr lang="it-IT" sz="1600" dirty="0"/>
              <a:t>: E’ l’isola più GRANDE del Mediterraneo e la regione più estesa d’Italia.  Baciata da tre Mari, con capoluogo Palermo. Luogo di cultura con influenze arabe, fenicie, normanne e greche. Terra di tradizioni e sapori.</a:t>
            </a:r>
          </a:p>
          <a:p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1E390D4E-06A8-4AB0-A7A6-AB3B57C75F0E}"/>
              </a:ext>
            </a:extLst>
          </p:cNvPr>
          <p:cNvSpPr/>
          <p:nvPr/>
        </p:nvSpPr>
        <p:spPr>
          <a:xfrm>
            <a:off x="3177786" y="4499022"/>
            <a:ext cx="35150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PERCHE’ VISITARLA?</a:t>
            </a:r>
          </a:p>
          <a:p>
            <a:pPr algn="just"/>
            <a:r>
              <a:rPr lang="it-IT" sz="1600" dirty="0"/>
              <a:t>Visitarla non solo per i bagni nelle acque cristalline, ma soprattutto per l’immensità di bellezze artistiche, per i paesaggi che offre e per le squisite tradizioni culinarie.</a:t>
            </a:r>
          </a:p>
          <a:p>
            <a:pPr algn="just"/>
            <a:r>
              <a:rPr lang="it-IT" sz="1600" dirty="0"/>
              <a:t>Tra le spiagge più belle della Sicilia non può mancare la visita alla </a:t>
            </a:r>
            <a:r>
              <a:rPr lang="it-IT" sz="1600" b="1" dirty="0"/>
              <a:t>Scala dei Turchi</a:t>
            </a:r>
            <a:r>
              <a:rPr lang="it-IT" sz="1600" dirty="0"/>
              <a:t>, caratterizzata dalla splendida</a:t>
            </a:r>
          </a:p>
        </p:txBody>
      </p:sp>
      <p:pic>
        <p:nvPicPr>
          <p:cNvPr id="14" name="Immagine 13" descr="Immagine che contiene acqua, vecchio, oceano, largo&#10;&#10;Descrizione generata automaticamente">
            <a:extLst>
              <a:ext uri="{FF2B5EF4-FFF2-40B4-BE49-F238E27FC236}">
                <a16:creationId xmlns:a16="http://schemas.microsoft.com/office/drawing/2014/main" xmlns="" id="{23EA88FC-41DC-4D14-9CE3-543D4F6D8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222170" cy="1611086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10C1BDA5-6A49-4BAB-A2D1-DC3844508700}"/>
              </a:ext>
            </a:extLst>
          </p:cNvPr>
          <p:cNvSpPr txBox="1"/>
          <p:nvPr/>
        </p:nvSpPr>
        <p:spPr>
          <a:xfrm>
            <a:off x="-4005" y="1596805"/>
            <a:ext cx="32214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Tra le città caratteristiche del territorio è consigliato andare a visitare: </a:t>
            </a:r>
            <a:r>
              <a:rPr lang="it-IT" sz="1600" b="1" dirty="0"/>
              <a:t>Catania</a:t>
            </a:r>
            <a:r>
              <a:rPr lang="it-IT" sz="1600" dirty="0"/>
              <a:t>, famosa per l’Etna, un vulcano ancora attivo.</a:t>
            </a:r>
          </a:p>
          <a:p>
            <a:pPr algn="just"/>
            <a:r>
              <a:rPr lang="it-IT" sz="1600" b="1" dirty="0"/>
              <a:t>Palermo,</a:t>
            </a:r>
            <a:r>
              <a:rPr lang="it-IT" sz="1600" dirty="0"/>
              <a:t> con la sua cattedrale Arabo-Normanna</a:t>
            </a:r>
            <a:r>
              <a:rPr lang="it-IT" sz="1600" b="1" dirty="0"/>
              <a:t> </a:t>
            </a:r>
            <a:r>
              <a:rPr lang="it-IT" sz="1600" dirty="0"/>
              <a:t>sorta sulle catacombe paleocristiane.</a:t>
            </a:r>
          </a:p>
          <a:p>
            <a:pPr algn="just"/>
            <a:r>
              <a:rPr lang="it-IT" sz="1600" dirty="0"/>
              <a:t>Infine,</a:t>
            </a:r>
            <a:r>
              <a:rPr lang="it-IT" sz="1600" b="1" dirty="0"/>
              <a:t> Siracusa </a:t>
            </a:r>
            <a:r>
              <a:rPr lang="it-IT" sz="1600" dirty="0"/>
              <a:t>consigliata per la sua spendita Ortigia, l’isola sul mare.</a:t>
            </a:r>
            <a:endParaRPr lang="it-IT" sz="1600" b="1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70568B32-9073-4CC1-9C56-99C7D57AC27B}"/>
              </a:ext>
            </a:extLst>
          </p:cNvPr>
          <p:cNvSpPr txBox="1"/>
          <p:nvPr/>
        </p:nvSpPr>
        <p:spPr>
          <a:xfrm>
            <a:off x="0" y="1354904"/>
            <a:ext cx="3177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Questa immagine raffigura l’isola di Ortigia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0FAF8D5C-BDFA-42CA-9784-5913FBA3EC53}"/>
              </a:ext>
            </a:extLst>
          </p:cNvPr>
          <p:cNvSpPr txBox="1"/>
          <p:nvPr/>
        </p:nvSpPr>
        <p:spPr>
          <a:xfrm>
            <a:off x="-4005" y="5355139"/>
            <a:ext cx="32255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Tra le bontà locali    da gustare, sia dolci che salate, abbiamo: i cannoli farciti di ricotta e canditi; la cassata; gli arancini; le mandorle di Avola; i pistacchi di Bronte e tanto e tanto altro ancora!</a:t>
            </a:r>
          </a:p>
        </p:txBody>
      </p:sp>
      <p:pic>
        <p:nvPicPr>
          <p:cNvPr id="24" name="Immagine 23" descr="Immagine che contiene tavolo, cibo, piatto, sedendo&#10;&#10;Descrizione generata automaticamente">
            <a:extLst>
              <a:ext uri="{FF2B5EF4-FFF2-40B4-BE49-F238E27FC236}">
                <a16:creationId xmlns:a16="http://schemas.microsoft.com/office/drawing/2014/main" xmlns="" id="{DD12B347-8C21-4C8E-9D8D-23D9EAD6A9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923938"/>
            <a:ext cx="3197296" cy="1416920"/>
          </a:xfrm>
          <a:prstGeom prst="rect">
            <a:avLst/>
          </a:prstGeom>
        </p:spPr>
      </p:pic>
      <p:sp>
        <p:nvSpPr>
          <p:cNvPr id="25" name="Rettangolo 24">
            <a:extLst>
              <a:ext uri="{FF2B5EF4-FFF2-40B4-BE49-F238E27FC236}">
                <a16:creationId xmlns:a16="http://schemas.microsoft.com/office/drawing/2014/main" xmlns="" id="{718DC2CD-4263-4E24-A0B9-0C5348F104F2}"/>
              </a:ext>
            </a:extLst>
          </p:cNvPr>
          <p:cNvSpPr/>
          <p:nvPr/>
        </p:nvSpPr>
        <p:spPr>
          <a:xfrm>
            <a:off x="-83663" y="5090870"/>
            <a:ext cx="3432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dirty="0"/>
              <a:t>Questa immagine raffigura i piatti della tradizione  </a:t>
            </a:r>
          </a:p>
        </p:txBody>
      </p:sp>
      <p:pic>
        <p:nvPicPr>
          <p:cNvPr id="27" name="Immagine 26" descr="Immagine che contiene acqua, esterni, blu, montagna&#10;&#10;Descrizione generata automaticamente">
            <a:extLst>
              <a:ext uri="{FF2B5EF4-FFF2-40B4-BE49-F238E27FC236}">
                <a16:creationId xmlns:a16="http://schemas.microsoft.com/office/drawing/2014/main" xmlns="" id="{37992F6E-DE9D-4328-B3CD-F87EFCC524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2153" y="0"/>
            <a:ext cx="3222170" cy="2150031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D472CDB4-8CBB-449B-AB08-2A87AAF746A3}"/>
              </a:ext>
            </a:extLst>
          </p:cNvPr>
          <p:cNvSpPr txBox="1"/>
          <p:nvPr/>
        </p:nvSpPr>
        <p:spPr>
          <a:xfrm>
            <a:off x="6696008" y="2101386"/>
            <a:ext cx="32238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scogliera bianca che cade a picco sul  mare cristallino. </a:t>
            </a:r>
            <a:r>
              <a:rPr lang="it-IT" sz="1600" b="1" dirty="0"/>
              <a:t>L’isola dei Conigli, </a:t>
            </a:r>
            <a:r>
              <a:rPr lang="it-IT" sz="1600" dirty="0"/>
              <a:t>con la sua spiaggia considerata la più bella del mondo. </a:t>
            </a:r>
            <a:r>
              <a:rPr lang="it-IT" sz="1600" b="1" dirty="0"/>
              <a:t>L’sola delle Correnti, </a:t>
            </a:r>
            <a:r>
              <a:rPr lang="it-IT" sz="1600" dirty="0"/>
              <a:t>chiamata cosi dalle sue forti correnti, dovute dall’incontro di due mari: il Mar Mediterraneo e il Mar Ionio.</a:t>
            </a:r>
            <a:endParaRPr lang="it-IT" sz="1600" b="1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A1D9977A-3574-41E3-AAEC-97B6DDEB0AD0}"/>
              </a:ext>
            </a:extLst>
          </p:cNvPr>
          <p:cNvSpPr txBox="1"/>
          <p:nvPr/>
        </p:nvSpPr>
        <p:spPr>
          <a:xfrm>
            <a:off x="6704027" y="1873032"/>
            <a:ext cx="3223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Questa immagine raffigura la Scala dei Turchi</a:t>
            </a:r>
          </a:p>
        </p:txBody>
      </p:sp>
      <p:pic>
        <p:nvPicPr>
          <p:cNvPr id="32" name="Immagine 31" descr="Immagine che contiene natura, montagna, vecchio, largo&#10;&#10;Descrizione generata automaticamente">
            <a:extLst>
              <a:ext uri="{FF2B5EF4-FFF2-40B4-BE49-F238E27FC236}">
                <a16:creationId xmlns:a16="http://schemas.microsoft.com/office/drawing/2014/main" xmlns="" id="{829F565A-192F-45FF-83FB-C948B9446F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5500" y="4163489"/>
            <a:ext cx="3240890" cy="1609553"/>
          </a:xfrm>
          <a:prstGeom prst="rect">
            <a:avLst/>
          </a:prstGeom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57DE0AA5-A1B0-4B07-B53B-71ECFD01E02D}"/>
              </a:ext>
            </a:extLst>
          </p:cNvPr>
          <p:cNvSpPr txBox="1"/>
          <p:nvPr/>
        </p:nvSpPr>
        <p:spPr>
          <a:xfrm>
            <a:off x="6682153" y="5773042"/>
            <a:ext cx="32238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Facciamo un salto nel passato! </a:t>
            </a:r>
          </a:p>
          <a:p>
            <a:pPr algn="just"/>
            <a:r>
              <a:rPr lang="it-IT" sz="1600" dirty="0"/>
              <a:t>Tra i monumenti più interessanti da visitare, si consiglia il Teatro Greco di Taormina e la Valle dei Templi ( AG).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EEFD2606-7D48-48FB-9BDA-127FC0B1256F}"/>
              </a:ext>
            </a:extLst>
          </p:cNvPr>
          <p:cNvSpPr txBox="1"/>
          <p:nvPr/>
        </p:nvSpPr>
        <p:spPr>
          <a:xfrm>
            <a:off x="6709347" y="5491685"/>
            <a:ext cx="321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/>
              <a:t>Teatro Greco Di Taormina</a:t>
            </a:r>
          </a:p>
        </p:txBody>
      </p:sp>
    </p:spTree>
    <p:extLst>
      <p:ext uri="{BB962C8B-B14F-4D97-AF65-F5344CB8AC3E}">
        <p14:creationId xmlns:p14="http://schemas.microsoft.com/office/powerpoint/2010/main" xmlns="" val="2369382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324</Words>
  <Application>Microsoft Office PowerPoint</Application>
  <PresentationFormat>A4 (21x29,7 cm)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Tania</cp:lastModifiedBy>
  <cp:revision>25</cp:revision>
  <cp:lastPrinted>2020-05-14T16:29:58Z</cp:lastPrinted>
  <dcterms:created xsi:type="dcterms:W3CDTF">2020-05-14T12:37:25Z</dcterms:created>
  <dcterms:modified xsi:type="dcterms:W3CDTF">2020-05-16T15:01:23Z</dcterms:modified>
</cp:coreProperties>
</file>